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Garamond" panose="02020404030301010803" pitchFamily="18" charset="0"/>
      <p:regular r:id="rId12"/>
      <p:bold r:id="rId13"/>
      <p:italic r:id="rId14"/>
    </p:embeddedFont>
    <p:embeddedFont>
      <p:font typeface="Outfit Extra Bold" panose="020B0604020202020204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61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5183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7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5868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876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584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873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7220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8058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1021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316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7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2927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183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107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308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605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24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230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05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937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6451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114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164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496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429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5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408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Turbo C++ and C++ Functions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1889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Turbo C++ is an Integrated Development Environment (IDE) that provides a comprehensive set of tools for writing, compiling, and running C++ programs. In this presentation, we will explore the Turbo C++ environment and dive into the fundamentals of C++ functions, from syntax to practical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605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18654" y="6571536"/>
            <a:ext cx="77066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</a:rPr>
              <a:t> A PROJECT BY DEVARSH PRAJAPATI SANSKRUTI BOSIYA &amp; MISHRI KHAKKHAR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248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Understanding the Turbo C++ Environment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Code Editor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Turbo C++ IDE provides a powerful code editor with syntax highlighting, code completion, and other features to streamline your programming workflow.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Compiler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built-in compiler in Turbo C++ allows you to quickly compile your C++ code and identify any syntax or logic errors.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Debugging Tools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Turbo C++ offers robust debugging tools, including breakpoints, step-through execution, and variable inspection, to help you identify and fix issues in your code.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Basics of C++ Syntax and Data Types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841784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Syntax Structure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4719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C++ follows a specific syntax structure, including the use of semicolons, curly braces, and reserved keywords like "int" and "void".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029" y="2841784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Types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47192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C++ supports a variety of data types, such as integers, floating-point numbers, characters, and booleans, each with their own characteristics and uses.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543" y="599158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93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Variable Declarations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Declaring variables in C++ involves specifying the data type and assigning a unique identifier, allowing you to store and manipulate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748546"/>
            <a:ext cx="6981349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Implementing C++ Functions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464" y="1724382"/>
            <a:ext cx="22860" cy="5756553"/>
          </a:xfrm>
          <a:prstGeom prst="roundRect">
            <a:avLst>
              <a:gd name="adj" fmla="val 387669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269385" y="2187535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817543" y="1961674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3160" y="2040731"/>
            <a:ext cx="12346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5396" y="193536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Function Declaration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5396" y="2391489"/>
            <a:ext cx="61901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Functions in C++ begin with a return type, followed by the function name and a parameter list enclosed in parentheses.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9385" y="3951684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817543" y="3725823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3751" y="3804880"/>
            <a:ext cx="18228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5396" y="3699510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Function Body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5396" y="4155638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function body contains the code that will be executed when the function is called, often including variable declarations and logic.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9385" y="6053376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543" y="5827514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4823" y="5906572"/>
            <a:ext cx="18002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5396" y="580120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Function Call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5396" y="6257330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use a function, you call it by specifying the function name and passing any required arguments, allowing you to reuse and modularize your code.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423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Passing Arguments to Functions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Argument Types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Functions can accept arguments of various data types, such as integers, floating-point numbers, and strings, to perform specific tasks.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Call by Value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When passing arguments to a function, a copy of the value is made, allowing the function to modify the argument without affecting the original.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Call by Reference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Alternatively, you can pass arguments by reference, allowing the function to directly modify the original value stored in the variable.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Returning Values from Functions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Return Types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94209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Functions in C++ can be designed to return a value of a specific data type, such as an integer, float, or boolean, allowing them to provide meaningful outputs.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Multiple Returns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C++ functions can return multiple values by using output parameters or complex data structures like structs or tuples.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328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67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Void Functions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5577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 functions may not need to return a value, in which case they can be declared as "void", indicating that they do not return anything.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573" y="784086"/>
            <a:ext cx="7592854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Practical Examples of C++ Functions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2" y="1603653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052" y="2250163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Calculator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6052" y="2620566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a function that can perform basic arithmetic operations, such as addition, subtraction, multiplication, and division.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634" y="3790203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77634" y="4341436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Time Converter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869514" y="4680407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 function that can convert between different time units, such as seconds, minutes, and hours.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14" y="5864901"/>
            <a:ext cx="448985" cy="3837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9514" y="6476814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Analyzer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6052" y="6881813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 function that can analyze a set of data, such as calculating the average, finding the minimum and maximum values, or determining the median.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Review and Practice Questions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Question 1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What is the purpose of a function in C++, and how do you declare a function?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Question 2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Explain the difference between call by value and call by reference when passing arguments to a function.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Question 3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How can you return multiple values from a C++ function, and when would you use a void function?</a:t>
            </a:r>
            <a:endParaRPr lang="en-US" sz="17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</TotalTime>
  <Words>687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Outfit Extra Bold</vt:lpstr>
      <vt:lpstr>Arimo</vt:lpstr>
      <vt:lpstr>Garamond</vt:lpstr>
      <vt:lpstr>Arial</vt:lpstr>
      <vt:lpstr>Arimo Bold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YASH PANCHAL</cp:lastModifiedBy>
  <cp:revision>3</cp:revision>
  <dcterms:created xsi:type="dcterms:W3CDTF">2024-10-24T12:35:11Z</dcterms:created>
  <dcterms:modified xsi:type="dcterms:W3CDTF">2024-12-09T10:05:50Z</dcterms:modified>
</cp:coreProperties>
</file>